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sphere1.png"/>
          <p:cNvPicPr>
            <a:picLocks noChangeAspect="1"/>
          </p:cNvPicPr>
          <p:nvPr/>
        </p:nvPicPr>
        <p:blipFill>
          <a:blip r:embed="rId2" cstate="print"/>
          <a:stretch>
            <a:fillRect/>
          </a:stretch>
        </p:blipFill>
        <p:spPr>
          <a:xfrm>
            <a:off x="6850374" y="0"/>
            <a:ext cx="2293626" cy="6858000"/>
          </a:xfrm>
          <a:prstGeom prst="rect">
            <a:avLst/>
          </a:prstGeom>
        </p:spPr>
      </p:pic>
      <p:sp>
        <p:nvSpPr>
          <p:cNvPr id="3" name="Subtitle 2"/>
          <p:cNvSpPr>
            <a:spLocks noGrp="1"/>
          </p:cNvSpPr>
          <p:nvPr>
            <p:ph type="subTitle" idx="1"/>
          </p:nvPr>
        </p:nvSpPr>
        <p:spPr>
          <a:xfrm>
            <a:off x="2438400" y="3581400"/>
            <a:ext cx="3962400" cy="2133600"/>
          </a:xfrm>
        </p:spPr>
        <p:txBody>
          <a:bodyPr anchor="t">
            <a:normAutofit/>
          </a:bodyPr>
          <a:lstStyle>
            <a:lvl1pPr marL="0" indent="0" algn="r">
              <a:buNone/>
              <a:defRPr sz="14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Title 15"/>
          <p:cNvSpPr>
            <a:spLocks noGrp="1"/>
          </p:cNvSpPr>
          <p:nvPr>
            <p:ph type="title"/>
          </p:nvPr>
        </p:nvSpPr>
        <p:spPr>
          <a:xfrm>
            <a:off x="2438400" y="1447800"/>
            <a:ext cx="3962400" cy="2133600"/>
          </a:xfrm>
        </p:spPr>
        <p:txBody>
          <a:bodyPr anchor="b"/>
          <a:lstStyle/>
          <a:p>
            <a:r>
              <a:rPr lang="en-US" smtClean="0"/>
              <a:t>Click to edit Master title style</a:t>
            </a:r>
            <a:endParaRPr lang="en-US" dirty="0"/>
          </a:p>
        </p:txBody>
      </p:sp>
      <p:sp>
        <p:nvSpPr>
          <p:cNvPr id="13" name="Date Placeholder 12"/>
          <p:cNvSpPr>
            <a:spLocks noGrp="1"/>
          </p:cNvSpPr>
          <p:nvPr>
            <p:ph type="dt" sz="half" idx="10"/>
          </p:nvPr>
        </p:nvSpPr>
        <p:spPr>
          <a:xfrm>
            <a:off x="3582988" y="6426201"/>
            <a:ext cx="2819399" cy="126999"/>
          </a:xfrm>
        </p:spPr>
        <p:txBody>
          <a:bodyPr/>
          <a:lstStyle/>
          <a:p>
            <a:fld id="{FBEBFF8E-A060-4139-8701-3B447814B5B9}" type="datetimeFigureOut">
              <a:rPr lang="en-US" smtClean="0"/>
              <a:t>5/17/2013</a:t>
            </a:fld>
            <a:endParaRPr lang="en-US"/>
          </a:p>
        </p:txBody>
      </p:sp>
      <p:sp>
        <p:nvSpPr>
          <p:cNvPr id="14" name="Slide Number Placeholder 13"/>
          <p:cNvSpPr>
            <a:spLocks noGrp="1"/>
          </p:cNvSpPr>
          <p:nvPr>
            <p:ph type="sldNum" sz="quarter" idx="11"/>
          </p:nvPr>
        </p:nvSpPr>
        <p:spPr>
          <a:xfrm>
            <a:off x="6414976" y="6400800"/>
            <a:ext cx="457200" cy="152400"/>
          </a:xfrm>
        </p:spPr>
        <p:txBody>
          <a:bodyPr/>
          <a:lstStyle>
            <a:lvl1pPr algn="r">
              <a:defRPr/>
            </a:lvl1pPr>
          </a:lstStyle>
          <a:p>
            <a:fld id="{70FE553A-2C1F-4DF5-9D69-9CF825D717C3}" type="slidenum">
              <a:rPr lang="en-US" smtClean="0"/>
              <a:t>‹#›</a:t>
            </a:fld>
            <a:endParaRPr lang="en-US"/>
          </a:p>
        </p:txBody>
      </p:sp>
      <p:sp>
        <p:nvSpPr>
          <p:cNvPr id="15" name="Footer Placeholder 14"/>
          <p:cNvSpPr>
            <a:spLocks noGrp="1"/>
          </p:cNvSpPr>
          <p:nvPr>
            <p:ph type="ftr" sz="quarter" idx="12"/>
          </p:nvPr>
        </p:nvSpPr>
        <p:spPr>
          <a:xfrm>
            <a:off x="3581400" y="6296248"/>
            <a:ext cx="2820987" cy="152400"/>
          </a:xfrm>
        </p:spPr>
        <p:txBody>
          <a:bodyPr/>
          <a:lstStyle/>
          <a:p>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Date Placeholder 12"/>
          <p:cNvSpPr>
            <a:spLocks noGrp="1"/>
          </p:cNvSpPr>
          <p:nvPr>
            <p:ph type="dt" sz="half" idx="10"/>
          </p:nvPr>
        </p:nvSpPr>
        <p:spPr/>
        <p:txBody>
          <a:bodyPr/>
          <a:lstStyle/>
          <a:p>
            <a:fld id="{FBEBFF8E-A060-4139-8701-3B447814B5B9}" type="datetimeFigureOut">
              <a:rPr lang="en-US" smtClean="0"/>
              <a:t>5/17/2013</a:t>
            </a:fld>
            <a:endParaRPr lang="en-US"/>
          </a:p>
        </p:txBody>
      </p:sp>
      <p:sp>
        <p:nvSpPr>
          <p:cNvPr id="14" name="Slide Number Placeholder 13"/>
          <p:cNvSpPr>
            <a:spLocks noGrp="1"/>
          </p:cNvSpPr>
          <p:nvPr>
            <p:ph type="sldNum" sz="quarter" idx="11"/>
          </p:nvPr>
        </p:nvSpPr>
        <p:spPr/>
        <p:txBody>
          <a:bodyPr/>
          <a:lstStyle/>
          <a:p>
            <a:fld id="{70FE553A-2C1F-4DF5-9D69-9CF825D717C3}" type="slidenum">
              <a:rPr lang="en-US" smtClean="0"/>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Date Placeholder 12"/>
          <p:cNvSpPr>
            <a:spLocks noGrp="1"/>
          </p:cNvSpPr>
          <p:nvPr>
            <p:ph type="dt" sz="half" idx="10"/>
          </p:nvPr>
        </p:nvSpPr>
        <p:spPr/>
        <p:txBody>
          <a:bodyPr/>
          <a:lstStyle/>
          <a:p>
            <a:fld id="{FBEBFF8E-A060-4139-8701-3B447814B5B9}" type="datetimeFigureOut">
              <a:rPr lang="en-US" smtClean="0"/>
              <a:t>5/17/2013</a:t>
            </a:fld>
            <a:endParaRPr lang="en-US"/>
          </a:p>
        </p:txBody>
      </p:sp>
      <p:sp>
        <p:nvSpPr>
          <p:cNvPr id="14" name="Slide Number Placeholder 13"/>
          <p:cNvSpPr>
            <a:spLocks noGrp="1"/>
          </p:cNvSpPr>
          <p:nvPr>
            <p:ph type="sldNum" sz="quarter" idx="11"/>
          </p:nvPr>
        </p:nvSpPr>
        <p:spPr/>
        <p:txBody>
          <a:bodyPr/>
          <a:lstStyle/>
          <a:p>
            <a:fld id="{70FE553A-2C1F-4DF5-9D69-9CF825D717C3}" type="slidenum">
              <a:rPr lang="en-US" smtClean="0"/>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3657600" cy="5714999"/>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10" name="Date Placeholder 9"/>
          <p:cNvSpPr>
            <a:spLocks noGrp="1"/>
          </p:cNvSpPr>
          <p:nvPr>
            <p:ph type="dt" sz="half" idx="10"/>
          </p:nvPr>
        </p:nvSpPr>
        <p:spPr/>
        <p:txBody>
          <a:bodyPr/>
          <a:lstStyle/>
          <a:p>
            <a:fld id="{FBEBFF8E-A060-4139-8701-3B447814B5B9}" type="datetimeFigureOut">
              <a:rPr lang="en-US" smtClean="0"/>
              <a:t>5/17/2013</a:t>
            </a:fld>
            <a:endParaRPr lang="en-US"/>
          </a:p>
        </p:txBody>
      </p:sp>
      <p:sp>
        <p:nvSpPr>
          <p:cNvPr id="11" name="Slide Number Placeholder 10"/>
          <p:cNvSpPr>
            <a:spLocks noGrp="1"/>
          </p:cNvSpPr>
          <p:nvPr>
            <p:ph type="sldNum" sz="quarter" idx="11"/>
          </p:nvPr>
        </p:nvSpPr>
        <p:spPr/>
        <p:txBody>
          <a:bodyPr/>
          <a:lstStyle/>
          <a:p>
            <a:fld id="{70FE553A-2C1F-4DF5-9D69-9CF825D717C3}" type="slidenum">
              <a:rPr lang="en-US" smtClean="0"/>
              <a:t>‹#›</a:t>
            </a:fld>
            <a:endParaRPr lang="en-US"/>
          </a:p>
        </p:txBody>
      </p:sp>
      <p:sp>
        <p:nvSpPr>
          <p:cNvPr id="12" name="Footer Placeholder 11"/>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sphere1.png"/>
          <p:cNvPicPr>
            <a:picLocks noChangeAspect="1"/>
          </p:cNvPicPr>
          <p:nvPr/>
        </p:nvPicPr>
        <p:blipFill>
          <a:blip r:embed="rId2" cstate="print"/>
          <a:stretch>
            <a:fillRect/>
          </a:stretch>
        </p:blipFill>
        <p:spPr>
          <a:xfrm>
            <a:off x="6858000" y="0"/>
            <a:ext cx="2293626" cy="6858000"/>
          </a:xfrm>
          <a:prstGeom prst="rect">
            <a:avLst/>
          </a:prstGeom>
        </p:spPr>
      </p:pic>
      <p:sp>
        <p:nvSpPr>
          <p:cNvPr id="12" name="Date Placeholder 11"/>
          <p:cNvSpPr>
            <a:spLocks noGrp="1"/>
          </p:cNvSpPr>
          <p:nvPr>
            <p:ph type="dt" sz="half" idx="10"/>
          </p:nvPr>
        </p:nvSpPr>
        <p:spPr>
          <a:xfrm>
            <a:off x="839788" y="6426201"/>
            <a:ext cx="2819399" cy="126999"/>
          </a:xfrm>
        </p:spPr>
        <p:txBody>
          <a:bodyPr/>
          <a:lstStyle/>
          <a:p>
            <a:fld id="{FBEBFF8E-A060-4139-8701-3B447814B5B9}" type="datetimeFigureOut">
              <a:rPr lang="en-US" smtClean="0"/>
              <a:t>5/17/2013</a:t>
            </a:fld>
            <a:endParaRPr lang="en-US"/>
          </a:p>
        </p:txBody>
      </p:sp>
      <p:sp>
        <p:nvSpPr>
          <p:cNvPr id="13" name="Slide Number Placeholder 12"/>
          <p:cNvSpPr>
            <a:spLocks noGrp="1"/>
          </p:cNvSpPr>
          <p:nvPr>
            <p:ph type="sldNum" sz="quarter" idx="11"/>
          </p:nvPr>
        </p:nvSpPr>
        <p:spPr>
          <a:xfrm>
            <a:off x="4116388" y="6400800"/>
            <a:ext cx="533400" cy="152400"/>
          </a:xfrm>
        </p:spPr>
        <p:txBody>
          <a:bodyPr/>
          <a:lstStyle/>
          <a:p>
            <a:fld id="{70FE553A-2C1F-4DF5-9D69-9CF825D717C3}" type="slidenum">
              <a:rPr lang="en-US" smtClean="0"/>
              <a:t>‹#›</a:t>
            </a:fld>
            <a:endParaRPr lang="en-US"/>
          </a:p>
        </p:txBody>
      </p:sp>
      <p:sp>
        <p:nvSpPr>
          <p:cNvPr id="14" name="Footer Placeholder 13"/>
          <p:cNvSpPr>
            <a:spLocks noGrp="1"/>
          </p:cNvSpPr>
          <p:nvPr>
            <p:ph type="ftr" sz="quarter" idx="12"/>
          </p:nvPr>
        </p:nvSpPr>
        <p:spPr>
          <a:xfrm>
            <a:off x="838200" y="6296248"/>
            <a:ext cx="2820987" cy="152400"/>
          </a:xfrm>
        </p:spPr>
        <p:txBody>
          <a:bodyPr/>
          <a:lstStyle/>
          <a:p>
            <a:endParaRPr lang="en-US"/>
          </a:p>
        </p:txBody>
      </p:sp>
      <p:sp>
        <p:nvSpPr>
          <p:cNvPr id="15" name="Title 14"/>
          <p:cNvSpPr>
            <a:spLocks noGrp="1"/>
          </p:cNvSpPr>
          <p:nvPr>
            <p:ph type="title"/>
          </p:nvPr>
        </p:nvSpPr>
        <p:spPr>
          <a:xfrm>
            <a:off x="457200" y="1828800"/>
            <a:ext cx="3200400" cy="1752600"/>
          </a:xfrm>
        </p:spPr>
        <p:txBody>
          <a:bodyPr anchor="b"/>
          <a:lstStyle/>
          <a:p>
            <a:r>
              <a:rPr lang="en-US" smtClean="0"/>
              <a:t>Click to edit Master title style</a:t>
            </a:r>
            <a:endParaRPr lang="en-US"/>
          </a:p>
        </p:txBody>
      </p:sp>
      <p:sp>
        <p:nvSpPr>
          <p:cNvPr id="3" name="Text Placeholder 2"/>
          <p:cNvSpPr>
            <a:spLocks noGrp="1"/>
          </p:cNvSpPr>
          <p:nvPr>
            <p:ph type="body" sz="quarter" idx="13"/>
          </p:nvPr>
        </p:nvSpPr>
        <p:spPr>
          <a:xfrm>
            <a:off x="457200" y="3578224"/>
            <a:ext cx="3200645" cy="1459767"/>
          </a:xfrm>
        </p:spPr>
        <p:txBody>
          <a:bodyPr anchor="t">
            <a:normAutofit/>
          </a:bodyPr>
          <a:lstStyle>
            <a:lvl1pPr marL="0" indent="0" algn="r" defTabSz="914400" rtl="0" eaLnBrk="1" latinLnBrk="0" hangingPunct="1">
              <a:spcBef>
                <a:spcPct val="20000"/>
              </a:spcBef>
              <a:buClr>
                <a:schemeClr val="tx1">
                  <a:lumMod val="50000"/>
                  <a:lumOff val="50000"/>
                </a:schemeClr>
              </a:buClr>
              <a:buFont typeface="Wingdings" pitchFamily="2" charset="2"/>
              <a:buNone/>
              <a:defRPr lang="en-US" sz="1400" kern="1200" dirty="0" smtClean="0">
                <a:solidFill>
                  <a:schemeClr val="tx2"/>
                </a:solidFill>
                <a:latin typeface="+mn-lt"/>
                <a:ea typeface="+mn-ea"/>
                <a:cs typeface="+mn-cs"/>
              </a:defRPr>
            </a:lvl1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34290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7200" y="4572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
          <p:cNvSpPr>
            <a:spLocks noGrp="1"/>
          </p:cNvSpPr>
          <p:nvPr>
            <p:ph type="title"/>
          </p:nvPr>
        </p:nvSpPr>
        <p:spPr>
          <a:xfrm>
            <a:off x="4876800" y="457200"/>
            <a:ext cx="2819400" cy="5714999"/>
          </a:xfrm>
        </p:spPr>
        <p:txBody>
          <a:bodyPr/>
          <a:lstStyle/>
          <a:p>
            <a:r>
              <a:rPr lang="en-US" smtClean="0"/>
              <a:t>Click to edit Master title style</a:t>
            </a:r>
            <a:endParaRPr lang="en-US"/>
          </a:p>
        </p:txBody>
      </p:sp>
      <p:sp>
        <p:nvSpPr>
          <p:cNvPr id="9" name="Date Placeholder 8"/>
          <p:cNvSpPr>
            <a:spLocks noGrp="1"/>
          </p:cNvSpPr>
          <p:nvPr>
            <p:ph type="dt" sz="half" idx="10"/>
          </p:nvPr>
        </p:nvSpPr>
        <p:spPr/>
        <p:txBody>
          <a:bodyPr/>
          <a:lstStyle/>
          <a:p>
            <a:fld id="{FBEBFF8E-A060-4139-8701-3B447814B5B9}" type="datetimeFigureOut">
              <a:rPr lang="en-US" smtClean="0"/>
              <a:t>5/17/2013</a:t>
            </a:fld>
            <a:endParaRPr lang="en-US"/>
          </a:p>
        </p:txBody>
      </p:sp>
      <p:sp>
        <p:nvSpPr>
          <p:cNvPr id="13" name="Slide Number Placeholder 12"/>
          <p:cNvSpPr>
            <a:spLocks noGrp="1"/>
          </p:cNvSpPr>
          <p:nvPr>
            <p:ph type="sldNum" sz="quarter" idx="11"/>
          </p:nvPr>
        </p:nvSpPr>
        <p:spPr/>
        <p:txBody>
          <a:bodyPr/>
          <a:lstStyle/>
          <a:p>
            <a:fld id="{70FE553A-2C1F-4DF5-9D69-9CF825D717C3}"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275238"/>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675288"/>
            <a:ext cx="3581400" cy="2525112"/>
          </a:xfrm>
        </p:spPr>
        <p:txBody>
          <a:bodyPr anchor="t">
            <a:normAutofit/>
          </a:bodyPr>
          <a:lstStyle>
            <a:lvl1pPr marL="228600" indent="-182880">
              <a:defRPr sz="1400"/>
            </a:lvl1pPr>
            <a:lvl2pPr>
              <a:defRPr sz="1400"/>
            </a:lvl2pPr>
            <a:lvl3pPr>
              <a:defRPr sz="1400"/>
            </a:lvl3pPr>
            <a:lvl4pPr>
              <a:defRPr sz="1400" baseline="0"/>
            </a:lvl4pPr>
            <a:lvl5pPr>
              <a:buFont typeface="Wingdings" pitchFamily="2" charset="2"/>
              <a:buChar char="§"/>
              <a:defRPr sz="1400"/>
            </a:lvl5pPr>
            <a:lvl6pPr>
              <a:buFont typeface="Wingdings" pitchFamily="2" charset="2"/>
              <a:buChar cha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Text Placeholder 4"/>
          <p:cNvSpPr>
            <a:spLocks noGrp="1"/>
          </p:cNvSpPr>
          <p:nvPr>
            <p:ph type="body" sz="quarter" idx="3"/>
          </p:nvPr>
        </p:nvSpPr>
        <p:spPr>
          <a:xfrm>
            <a:off x="457199" y="3429000"/>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7199" y="3840162"/>
            <a:ext cx="3581400" cy="2515198"/>
          </a:xfrm>
        </p:spPr>
        <p:txBody>
          <a:bodyPr anchor="t">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Title 1"/>
          <p:cNvSpPr>
            <a:spLocks noGrp="1"/>
          </p:cNvSpPr>
          <p:nvPr>
            <p:ph type="title"/>
          </p:nvPr>
        </p:nvSpPr>
        <p:spPr>
          <a:xfrm>
            <a:off x="4876800" y="457200"/>
            <a:ext cx="2819400" cy="5714999"/>
          </a:xfrm>
        </p:spPr>
        <p:txBody>
          <a:bodyPr/>
          <a:lstStyle/>
          <a:p>
            <a:r>
              <a:rPr lang="en-US" smtClean="0"/>
              <a:t>Click to edit Master title style</a:t>
            </a:r>
            <a:endParaRPr lang="en-US"/>
          </a:p>
        </p:txBody>
      </p:sp>
      <p:sp>
        <p:nvSpPr>
          <p:cNvPr id="12" name="Date Placeholder 11"/>
          <p:cNvSpPr>
            <a:spLocks noGrp="1"/>
          </p:cNvSpPr>
          <p:nvPr>
            <p:ph type="dt" sz="half" idx="10"/>
          </p:nvPr>
        </p:nvSpPr>
        <p:spPr/>
        <p:txBody>
          <a:bodyPr/>
          <a:lstStyle/>
          <a:p>
            <a:fld id="{FBEBFF8E-A060-4139-8701-3B447814B5B9}" type="datetimeFigureOut">
              <a:rPr lang="en-US" smtClean="0"/>
              <a:t>5/17/2013</a:t>
            </a:fld>
            <a:endParaRPr lang="en-US"/>
          </a:p>
        </p:txBody>
      </p:sp>
      <p:sp>
        <p:nvSpPr>
          <p:cNvPr id="14" name="Slide Number Placeholder 13"/>
          <p:cNvSpPr>
            <a:spLocks noGrp="1"/>
          </p:cNvSpPr>
          <p:nvPr>
            <p:ph type="sldNum" sz="quarter" idx="11"/>
          </p:nvPr>
        </p:nvSpPr>
        <p:spPr/>
        <p:txBody>
          <a:bodyPr/>
          <a:lstStyle/>
          <a:p>
            <a:fld id="{70FE553A-2C1F-4DF5-9D69-9CF825D717C3}" type="slidenum">
              <a:rPr lang="en-US" smtClean="0"/>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733800" y="457200"/>
            <a:ext cx="3962400" cy="5715000"/>
          </a:xfrm>
        </p:spPr>
        <p:txBody>
          <a:bodyPr/>
          <a:lstStyle/>
          <a:p>
            <a:r>
              <a:rPr lang="en-US" smtClean="0"/>
              <a:t>Click to edit Master title style</a:t>
            </a:r>
            <a:endParaRPr lang="en-US" dirty="0"/>
          </a:p>
        </p:txBody>
      </p:sp>
      <p:sp>
        <p:nvSpPr>
          <p:cNvPr id="9" name="Date Placeholder 8"/>
          <p:cNvSpPr>
            <a:spLocks noGrp="1"/>
          </p:cNvSpPr>
          <p:nvPr>
            <p:ph type="dt" sz="half" idx="10"/>
          </p:nvPr>
        </p:nvSpPr>
        <p:spPr/>
        <p:txBody>
          <a:bodyPr/>
          <a:lstStyle/>
          <a:p>
            <a:fld id="{FBEBFF8E-A060-4139-8701-3B447814B5B9}" type="datetimeFigureOut">
              <a:rPr lang="en-US" smtClean="0"/>
              <a:t>5/17/2013</a:t>
            </a:fld>
            <a:endParaRPr lang="en-US"/>
          </a:p>
        </p:txBody>
      </p:sp>
      <p:sp>
        <p:nvSpPr>
          <p:cNvPr id="10" name="Slide Number Placeholder 9"/>
          <p:cNvSpPr>
            <a:spLocks noGrp="1"/>
          </p:cNvSpPr>
          <p:nvPr>
            <p:ph type="sldNum" sz="quarter" idx="11"/>
          </p:nvPr>
        </p:nvSpPr>
        <p:spPr/>
        <p:txBody>
          <a:bodyPr/>
          <a:lstStyle/>
          <a:p>
            <a:fld id="{70FE553A-2C1F-4DF5-9D69-9CF825D717C3}" type="slidenum">
              <a:rPr lang="en-US" smtClean="0"/>
              <a:t>‹#›</a:t>
            </a:fld>
            <a:endParaRPr lang="en-US"/>
          </a:p>
        </p:txBody>
      </p:sp>
      <p:sp>
        <p:nvSpPr>
          <p:cNvPr id="11" name="Footer Placeholder 10"/>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FBEBFF8E-A060-4139-8701-3B447814B5B9}" type="datetimeFigureOut">
              <a:rPr lang="en-US" smtClean="0"/>
              <a:t>5/17/2013</a:t>
            </a:fld>
            <a:endParaRPr lang="en-US"/>
          </a:p>
        </p:txBody>
      </p:sp>
      <p:sp>
        <p:nvSpPr>
          <p:cNvPr id="9" name="Slide Number Placeholder 8"/>
          <p:cNvSpPr>
            <a:spLocks noGrp="1"/>
          </p:cNvSpPr>
          <p:nvPr>
            <p:ph type="sldNum" sz="quarter" idx="11"/>
          </p:nvPr>
        </p:nvSpPr>
        <p:spPr/>
        <p:txBody>
          <a:bodyPr/>
          <a:lstStyle/>
          <a:p>
            <a:fld id="{70FE553A-2C1F-4DF5-9D69-9CF825D717C3}"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81600" y="1676400"/>
            <a:ext cx="2514600" cy="1874837"/>
          </a:xfrm>
        </p:spPr>
        <p:txBody>
          <a:bodyPr anchor="b">
            <a:normAutofit/>
          </a:bodyPr>
          <a:lstStyle>
            <a:lvl1pPr algn="r">
              <a:defRPr sz="2000" b="0">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304800" y="1676400"/>
            <a:ext cx="4700016" cy="3505200"/>
          </a:xfrm>
        </p:spPr>
        <p:txBody>
          <a:bodyPr>
            <a:normAutofit/>
          </a:bodyPr>
          <a:lstStyle>
            <a:lvl1pPr marL="228600" indent="-182880">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4"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FBEBFF8E-A060-4139-8701-3B447814B5B9}" type="datetimeFigureOut">
              <a:rPr lang="en-US" smtClean="0"/>
              <a:t>5/17/2013</a:t>
            </a:fld>
            <a:endParaRPr lang="en-US"/>
          </a:p>
        </p:txBody>
      </p:sp>
      <p:sp>
        <p:nvSpPr>
          <p:cNvPr id="16" name="Slide Number Placeholder 15"/>
          <p:cNvSpPr>
            <a:spLocks noGrp="1"/>
          </p:cNvSpPr>
          <p:nvPr>
            <p:ph type="sldNum" sz="quarter" idx="11"/>
          </p:nvPr>
        </p:nvSpPr>
        <p:spPr/>
        <p:txBody>
          <a:bodyPr/>
          <a:lstStyle/>
          <a:p>
            <a:fld id="{70FE553A-2C1F-4DF5-9D69-9CF825D717C3}"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76400"/>
            <a:ext cx="4696967" cy="35052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11" name="Title 1"/>
          <p:cNvSpPr>
            <a:spLocks noGrp="1"/>
          </p:cNvSpPr>
          <p:nvPr>
            <p:ph type="title"/>
          </p:nvPr>
        </p:nvSpPr>
        <p:spPr>
          <a:xfrm>
            <a:off x="5181600" y="1676400"/>
            <a:ext cx="2514600" cy="1875972"/>
          </a:xfrm>
        </p:spPr>
        <p:txBody>
          <a:bodyPr anchor="b">
            <a:normAutofit/>
          </a:bodyPr>
          <a:lstStyle>
            <a:lvl1pPr algn="r">
              <a:defRPr sz="2000" b="0">
                <a:effectLst/>
              </a:defRPr>
            </a:lvl1pPr>
          </a:lstStyle>
          <a:p>
            <a:r>
              <a:rPr lang="en-US" smtClean="0"/>
              <a:t>Click to edit Master title style</a:t>
            </a:r>
            <a:endParaRPr lang="en-US" dirty="0"/>
          </a:p>
        </p:txBody>
      </p:sp>
      <p:sp>
        <p:nvSpPr>
          <p:cNvPr id="12"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Date Placeholder 15"/>
          <p:cNvSpPr>
            <a:spLocks noGrp="1"/>
          </p:cNvSpPr>
          <p:nvPr>
            <p:ph type="dt" sz="half" idx="10"/>
          </p:nvPr>
        </p:nvSpPr>
        <p:spPr/>
        <p:txBody>
          <a:bodyPr/>
          <a:lstStyle/>
          <a:p>
            <a:fld id="{FBEBFF8E-A060-4139-8701-3B447814B5B9}" type="datetimeFigureOut">
              <a:rPr lang="en-US" smtClean="0"/>
              <a:t>5/17/2013</a:t>
            </a:fld>
            <a:endParaRPr lang="en-US"/>
          </a:p>
        </p:txBody>
      </p:sp>
      <p:sp>
        <p:nvSpPr>
          <p:cNvPr id="17" name="Slide Number Placeholder 16"/>
          <p:cNvSpPr>
            <a:spLocks noGrp="1"/>
          </p:cNvSpPr>
          <p:nvPr>
            <p:ph type="sldNum" sz="quarter" idx="11"/>
          </p:nvPr>
        </p:nvSpPr>
        <p:spPr/>
        <p:txBody>
          <a:bodyPr/>
          <a:lstStyle/>
          <a:p>
            <a:fld id="{70FE553A-2C1F-4DF5-9D69-9CF825D717C3}" type="slidenum">
              <a:rPr lang="en-US" smtClean="0"/>
              <a:t>‹#›</a:t>
            </a:fld>
            <a:endParaRPr lang="en-US"/>
          </a:p>
        </p:txBody>
      </p:sp>
      <p:sp>
        <p:nvSpPr>
          <p:cNvPr id="18" name="Footer Placeholder 17"/>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11" descr="sphere2.png"/>
          <p:cNvPicPr>
            <a:picLocks noChangeAspect="1"/>
          </p:cNvPicPr>
          <p:nvPr/>
        </p:nvPicPr>
        <p:blipFill>
          <a:blip r:embed="rId13" cstate="print"/>
          <a:stretch>
            <a:fillRect/>
          </a:stretch>
        </p:blipFill>
        <p:spPr>
          <a:xfrm>
            <a:off x="8823693" y="0"/>
            <a:ext cx="320307" cy="6858000"/>
          </a:xfrm>
          <a:prstGeom prst="rect">
            <a:avLst/>
          </a:prstGeom>
        </p:spPr>
      </p:pic>
      <p:sp>
        <p:nvSpPr>
          <p:cNvPr id="2" name="Title Placeholder 1"/>
          <p:cNvSpPr>
            <a:spLocks noGrp="1"/>
          </p:cNvSpPr>
          <p:nvPr>
            <p:ph type="title"/>
          </p:nvPr>
        </p:nvSpPr>
        <p:spPr>
          <a:xfrm>
            <a:off x="4876800" y="457200"/>
            <a:ext cx="2819400" cy="5715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457200"/>
            <a:ext cx="3657600" cy="57149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7"/>
          <p:cNvSpPr>
            <a:spLocks noGrp="1"/>
          </p:cNvSpPr>
          <p:nvPr>
            <p:ph type="sldNum" sz="quarter" idx="4"/>
          </p:nvPr>
        </p:nvSpPr>
        <p:spPr>
          <a:xfrm>
            <a:off x="7772400" y="6400800"/>
            <a:ext cx="533400" cy="152400"/>
          </a:xfrm>
          <a:prstGeom prst="rect">
            <a:avLst/>
          </a:prstGeom>
        </p:spPr>
        <p:txBody>
          <a:bodyPr vert="horz" lIns="91440" tIns="45720" rIns="91440" bIns="45720" rtlCol="0" anchor="ctr"/>
          <a:lstStyle>
            <a:lvl1pPr algn="ctr">
              <a:defRPr sz="1050">
                <a:solidFill>
                  <a:schemeClr val="tx1">
                    <a:lumMod val="50000"/>
                    <a:lumOff val="50000"/>
                  </a:schemeClr>
                </a:solidFill>
              </a:defRPr>
            </a:lvl1pPr>
          </a:lstStyle>
          <a:p>
            <a:fld id="{70FE553A-2C1F-4DF5-9D69-9CF825D717C3}" type="slidenum">
              <a:rPr lang="en-US" smtClean="0"/>
              <a:t>‹#›</a:t>
            </a:fld>
            <a:endParaRPr lang="en-US"/>
          </a:p>
        </p:txBody>
      </p:sp>
      <p:sp>
        <p:nvSpPr>
          <p:cNvPr id="9" name="Date Placeholder 8"/>
          <p:cNvSpPr>
            <a:spLocks noGrp="1"/>
          </p:cNvSpPr>
          <p:nvPr>
            <p:ph type="dt" sz="half" idx="2"/>
          </p:nvPr>
        </p:nvSpPr>
        <p:spPr>
          <a:xfrm>
            <a:off x="4876801" y="6426201"/>
            <a:ext cx="2819399" cy="126999"/>
          </a:xfrm>
          <a:prstGeom prst="rect">
            <a:avLst/>
          </a:prstGeom>
        </p:spPr>
        <p:txBody>
          <a:bodyPr vert="horz" lIns="91440" tIns="45720" rIns="91440" bIns="45720" rtlCol="0" anchor="ctr"/>
          <a:lstStyle>
            <a:lvl1pPr algn="r">
              <a:defRPr sz="1050">
                <a:solidFill>
                  <a:schemeClr val="tx1">
                    <a:lumMod val="50000"/>
                    <a:lumOff val="50000"/>
                  </a:schemeClr>
                </a:solidFill>
              </a:defRPr>
            </a:lvl1pPr>
          </a:lstStyle>
          <a:p>
            <a:fld id="{FBEBFF8E-A060-4139-8701-3B447814B5B9}" type="datetimeFigureOut">
              <a:rPr lang="en-US" smtClean="0"/>
              <a:t>5/17/2013</a:t>
            </a:fld>
            <a:endParaRPr lang="en-US"/>
          </a:p>
        </p:txBody>
      </p:sp>
      <p:sp>
        <p:nvSpPr>
          <p:cNvPr id="10" name="Footer Placeholder 9"/>
          <p:cNvSpPr>
            <a:spLocks noGrp="1"/>
          </p:cNvSpPr>
          <p:nvPr>
            <p:ph type="ftr" sz="quarter" idx="3"/>
          </p:nvPr>
        </p:nvSpPr>
        <p:spPr>
          <a:xfrm>
            <a:off x="4875213" y="6296248"/>
            <a:ext cx="2820987" cy="152400"/>
          </a:xfrm>
          <a:prstGeom prst="rect">
            <a:avLst/>
          </a:prstGeom>
        </p:spPr>
        <p:txBody>
          <a:bodyPr vert="horz" lIns="91440" tIns="45720" rIns="91440" bIns="45720" rtlCol="0" anchor="b"/>
          <a:lstStyle>
            <a:lvl1pPr algn="r">
              <a:defRPr sz="1050">
                <a:solidFill>
                  <a:schemeClr val="tx1"/>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p:titleStyle>
    <p:bodyStyle>
      <a:lvl1pPr marL="182880" indent="-182880" algn="l" defTabSz="914400" rtl="0" eaLnBrk="1" latinLnBrk="0" hangingPunct="1">
        <a:spcBef>
          <a:spcPct val="20000"/>
        </a:spcBef>
        <a:buClr>
          <a:schemeClr val="tx1">
            <a:lumMod val="50000"/>
            <a:lumOff val="50000"/>
          </a:schemeClr>
        </a:buClr>
        <a:buFont typeface="Wingdings" pitchFamily="2" charset="2"/>
        <a:buChar char="§"/>
        <a:defRPr sz="1800" kern="1200">
          <a:solidFill>
            <a:schemeClr val="tx1">
              <a:lumMod val="85000"/>
            </a:schemeClr>
          </a:solidFill>
          <a:latin typeface="+mn-lt"/>
          <a:ea typeface="+mn-ea"/>
          <a:cs typeface="+mn-cs"/>
        </a:defRPr>
      </a:lvl1pPr>
      <a:lvl2pPr marL="41148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2pPr>
      <a:lvl3pPr marL="59436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3pPr>
      <a:lvl4pPr marL="77724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4pPr>
      <a:lvl5pPr marL="96012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5pPr>
      <a:lvl6pPr marL="114300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6pPr>
      <a:lvl7pPr marL="132588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7pPr>
      <a:lvl8pPr marL="150876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8pPr>
      <a:lvl9pPr marL="169164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sp>
        <p:nvSpPr>
          <p:cNvPr id="2" name="Title 1"/>
          <p:cNvSpPr>
            <a:spLocks noGrp="1"/>
          </p:cNvSpPr>
          <p:nvPr>
            <p:ph type="title"/>
          </p:nvPr>
        </p:nvSpPr>
        <p:spPr/>
        <p:txBody>
          <a:bodyPr/>
          <a:lstStyle/>
          <a:p>
            <a:r>
              <a:rPr lang="en-US" dirty="0" smtClean="0"/>
              <a:t>JFK’s Assassination</a:t>
            </a:r>
            <a:endParaRPr lang="en-US" dirty="0"/>
          </a:p>
        </p:txBody>
      </p:sp>
    </p:spTree>
    <p:extLst>
      <p:ext uri="{BB962C8B-B14F-4D97-AF65-F5344CB8AC3E}">
        <p14:creationId xmlns:p14="http://schemas.microsoft.com/office/powerpoint/2010/main" val="2233839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3"/>
          </p:nvPr>
        </p:nvSpPr>
        <p:spPr/>
        <p:txBody>
          <a:bodyPr/>
          <a:lstStyle/>
          <a:p>
            <a:endParaRPr lang="en-US"/>
          </a:p>
        </p:txBody>
      </p:sp>
      <p:pic>
        <p:nvPicPr>
          <p:cNvPr id="3074" name="62d27aa0-f4fb-4bfa-a808-dc8fd91e2a0c" descr="F4FFAFFD-CA3F-4B78-ABB0-323D75E341BC"/>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762000"/>
            <a:ext cx="6641534"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345971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990600"/>
            <a:ext cx="6129338" cy="49060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50389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533400"/>
            <a:ext cx="6338888" cy="5552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35475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 Events</a:t>
            </a:r>
            <a:endParaRPr lang="en-US" dirty="0"/>
          </a:p>
        </p:txBody>
      </p:sp>
      <p:sp>
        <p:nvSpPr>
          <p:cNvPr id="3" name="Text Placeholder 2"/>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1879030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8600" y="1143000"/>
            <a:ext cx="6629400" cy="4247317"/>
          </a:xfrm>
          <a:prstGeom prst="rect">
            <a:avLst/>
          </a:prstGeom>
        </p:spPr>
        <p:txBody>
          <a:bodyPr wrap="square">
            <a:spAutoFit/>
          </a:bodyPr>
          <a:lstStyle/>
          <a:p>
            <a:r>
              <a:rPr lang="en-US" dirty="0" smtClean="0"/>
              <a:t>Speech by JFK regarding national security</a:t>
            </a:r>
          </a:p>
          <a:p>
            <a:endParaRPr lang="en-US" dirty="0" smtClean="0"/>
          </a:p>
          <a:p>
            <a:endParaRPr lang="en-US" dirty="0"/>
          </a:p>
          <a:p>
            <a:r>
              <a:rPr lang="en-US" dirty="0" smtClean="0"/>
              <a:t>1</a:t>
            </a:r>
            <a:r>
              <a:rPr lang="en-US" dirty="0"/>
              <a:t>. DATE(S) OF DOCUMENT: April 27th, 1961</a:t>
            </a:r>
          </a:p>
          <a:p>
            <a:r>
              <a:rPr lang="en-US" dirty="0"/>
              <a:t> </a:t>
            </a:r>
          </a:p>
          <a:p>
            <a:r>
              <a:rPr lang="en-US" dirty="0"/>
              <a:t>2. AUTHOR (OR CREATOR) OF THE DOCUMENT: JFK</a:t>
            </a:r>
          </a:p>
          <a:p>
            <a:r>
              <a:rPr lang="en-US" dirty="0"/>
              <a:t> </a:t>
            </a:r>
          </a:p>
          <a:p>
            <a:r>
              <a:rPr lang="en-US" dirty="0"/>
              <a:t>3. FOR WHAT AUDIENCE WAS THE DOCUMENT WRITTEN/CREATED?: "Mr. Chairman, ladies and gentlemen"</a:t>
            </a:r>
            <a:endParaRPr lang="en-US" dirty="0" smtClean="0">
              <a:effectLst/>
            </a:endParaRPr>
          </a:p>
          <a:p>
            <a:r>
              <a:rPr lang="en-US" dirty="0"/>
              <a:t> </a:t>
            </a:r>
          </a:p>
          <a:p>
            <a:r>
              <a:rPr lang="en-US" dirty="0"/>
              <a:t>4. DOCUMENT INFORMATION </a:t>
            </a:r>
          </a:p>
          <a:p>
            <a:r>
              <a:rPr lang="en-US" dirty="0"/>
              <a:t>A. List three things the author said that you think are important: </a:t>
            </a:r>
          </a:p>
          <a:p>
            <a:pPr fontAlgn="ctr"/>
            <a:r>
              <a:rPr lang="en-US" dirty="0"/>
              <a:t>a call to increase government secrecy for “national security.”</a:t>
            </a:r>
            <a:endParaRPr lang="en-US" dirty="0" smtClean="0">
              <a:effectLst/>
            </a:endParaRPr>
          </a:p>
          <a:p>
            <a:pPr fontAlgn="ctr"/>
            <a:r>
              <a:rPr lang="en-US" dirty="0"/>
              <a:t>Need for far greater public information</a:t>
            </a:r>
            <a:endParaRPr lang="en-US" dirty="0" smtClean="0">
              <a:effectLst/>
            </a:endParaRPr>
          </a:p>
          <a:p>
            <a:pPr fontAlgn="ctr"/>
            <a:r>
              <a:rPr lang="en-US" dirty="0"/>
              <a:t>Greater coverage and analysis for international news</a:t>
            </a:r>
            <a:endParaRPr lang="en-US" dirty="0">
              <a:effectLst/>
            </a:endParaRPr>
          </a:p>
        </p:txBody>
      </p:sp>
    </p:spTree>
    <p:extLst>
      <p:ext uri="{BB962C8B-B14F-4D97-AF65-F5344CB8AC3E}">
        <p14:creationId xmlns:p14="http://schemas.microsoft.com/office/powerpoint/2010/main" val="27228258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381001"/>
            <a:ext cx="6629400" cy="4801314"/>
          </a:xfrm>
          <a:prstGeom prst="rect">
            <a:avLst/>
          </a:prstGeom>
        </p:spPr>
        <p:txBody>
          <a:bodyPr wrap="square">
            <a:spAutoFit/>
          </a:bodyPr>
          <a:lstStyle/>
          <a:p>
            <a:endParaRPr lang="en-US" dirty="0" smtClean="0"/>
          </a:p>
          <a:p>
            <a:endParaRPr lang="en-US" dirty="0"/>
          </a:p>
          <a:p>
            <a:r>
              <a:rPr lang="en-US" dirty="0" smtClean="0"/>
              <a:t>Executive Order 11110</a:t>
            </a:r>
          </a:p>
          <a:p>
            <a:endParaRPr lang="en-US" dirty="0"/>
          </a:p>
          <a:p>
            <a:endParaRPr lang="en-US" dirty="0" smtClean="0"/>
          </a:p>
          <a:p>
            <a:r>
              <a:rPr lang="en-US" dirty="0" smtClean="0"/>
              <a:t>1</a:t>
            </a:r>
            <a:r>
              <a:rPr lang="en-US" dirty="0"/>
              <a:t>. DATE(S) OF DOCUMENT: June 4, 1963</a:t>
            </a:r>
            <a:endParaRPr lang="en-US" dirty="0" smtClean="0">
              <a:effectLst/>
            </a:endParaRPr>
          </a:p>
          <a:p>
            <a:r>
              <a:rPr lang="en-US" dirty="0"/>
              <a:t> </a:t>
            </a:r>
          </a:p>
          <a:p>
            <a:r>
              <a:rPr lang="en-US" dirty="0"/>
              <a:t>2. AUTHOR (OR CREATOR) OF THE DOCUMENT: JFK</a:t>
            </a:r>
          </a:p>
          <a:p>
            <a:r>
              <a:rPr lang="en-US" dirty="0"/>
              <a:t> </a:t>
            </a:r>
          </a:p>
          <a:p>
            <a:r>
              <a:rPr lang="en-US" dirty="0"/>
              <a:t>3. FOR WHAT AUDIENCE WAS THE DOCUMENT WRITTEN/CREATED? : The department of the Treasury</a:t>
            </a:r>
          </a:p>
          <a:p>
            <a:r>
              <a:rPr lang="en-US" dirty="0"/>
              <a:t> </a:t>
            </a:r>
          </a:p>
          <a:p>
            <a:r>
              <a:rPr lang="en-US" dirty="0"/>
              <a:t>4. DOCUMENT INFORMATION </a:t>
            </a:r>
          </a:p>
          <a:p>
            <a:r>
              <a:rPr lang="en-US" dirty="0"/>
              <a:t>A. List three things the author said that you think are important:</a:t>
            </a:r>
          </a:p>
          <a:p>
            <a:pPr fontAlgn="ctr"/>
            <a:r>
              <a:rPr lang="en-US" dirty="0"/>
              <a:t>Government can issue silver certificates</a:t>
            </a:r>
            <a:endParaRPr lang="en-US" dirty="0" smtClean="0">
              <a:effectLst/>
            </a:endParaRPr>
          </a:p>
          <a:p>
            <a:pPr fontAlgn="ctr"/>
            <a:r>
              <a:rPr lang="en-US" dirty="0"/>
              <a:t>It added to the previous Executive Order No. 10289</a:t>
            </a:r>
            <a:endParaRPr lang="en-US" dirty="0" smtClean="0">
              <a:effectLst/>
            </a:endParaRPr>
          </a:p>
          <a:p>
            <a:pPr fontAlgn="ctr"/>
            <a:r>
              <a:rPr lang="en-US" dirty="0"/>
              <a:t>It revoked some of Executive Order No. 10289</a:t>
            </a:r>
            <a:endParaRPr lang="en-US" dirty="0">
              <a:effectLst/>
            </a:endParaRPr>
          </a:p>
        </p:txBody>
      </p:sp>
    </p:spTree>
    <p:extLst>
      <p:ext uri="{BB962C8B-B14F-4D97-AF65-F5344CB8AC3E}">
        <p14:creationId xmlns:p14="http://schemas.microsoft.com/office/powerpoint/2010/main" val="39226739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381000"/>
            <a:ext cx="6553200" cy="5078313"/>
          </a:xfrm>
          <a:prstGeom prst="rect">
            <a:avLst/>
          </a:prstGeom>
        </p:spPr>
        <p:txBody>
          <a:bodyPr wrap="square">
            <a:spAutoFit/>
          </a:bodyPr>
          <a:lstStyle/>
          <a:p>
            <a:endParaRPr lang="en-US" dirty="0" smtClean="0"/>
          </a:p>
          <a:p>
            <a:endParaRPr lang="en-US" dirty="0"/>
          </a:p>
          <a:p>
            <a:endParaRPr lang="en-US" dirty="0" smtClean="0"/>
          </a:p>
          <a:p>
            <a:r>
              <a:rPr lang="en-US" dirty="0" smtClean="0"/>
              <a:t>Presidential Address by JFK</a:t>
            </a:r>
          </a:p>
          <a:p>
            <a:endParaRPr lang="en-US" dirty="0"/>
          </a:p>
          <a:p>
            <a:endParaRPr lang="en-US" dirty="0" smtClean="0"/>
          </a:p>
          <a:p>
            <a:r>
              <a:rPr lang="en-US" dirty="0" smtClean="0"/>
              <a:t>1</a:t>
            </a:r>
            <a:r>
              <a:rPr lang="en-US" dirty="0"/>
              <a:t>. DATE(S) OF DOCUMENT: June 11th, 1963</a:t>
            </a:r>
          </a:p>
          <a:p>
            <a:r>
              <a:rPr lang="en-US" dirty="0"/>
              <a:t> </a:t>
            </a:r>
          </a:p>
          <a:p>
            <a:r>
              <a:rPr lang="en-US" dirty="0"/>
              <a:t>2. AUTHOR (OR CREATOR) OF THE DOCUMENT: JFK</a:t>
            </a:r>
          </a:p>
          <a:p>
            <a:r>
              <a:rPr lang="en-US" dirty="0"/>
              <a:t> </a:t>
            </a:r>
          </a:p>
          <a:p>
            <a:r>
              <a:rPr lang="en-US" dirty="0"/>
              <a:t>3. FOR WHAT AUDIENCE WAS THE DOCUMENT WRITTEN/CREATED?: America</a:t>
            </a:r>
          </a:p>
          <a:p>
            <a:r>
              <a:rPr lang="en-US" dirty="0"/>
              <a:t> </a:t>
            </a:r>
          </a:p>
          <a:p>
            <a:r>
              <a:rPr lang="en-US" dirty="0"/>
              <a:t>4. DOCUMENT INFORMATION </a:t>
            </a:r>
          </a:p>
          <a:p>
            <a:r>
              <a:rPr lang="en-US" dirty="0"/>
              <a:t>A. List three things the author said that you think are important:</a:t>
            </a:r>
          </a:p>
          <a:p>
            <a:pPr fontAlgn="ctr"/>
            <a:r>
              <a:rPr lang="en-US" dirty="0"/>
              <a:t>Equal rights</a:t>
            </a:r>
            <a:endParaRPr lang="en-US" dirty="0" smtClean="0">
              <a:effectLst/>
            </a:endParaRPr>
          </a:p>
          <a:p>
            <a:pPr fontAlgn="ctr"/>
            <a:r>
              <a:rPr lang="en-US" dirty="0"/>
              <a:t>Integration</a:t>
            </a:r>
            <a:endParaRPr lang="en-US" dirty="0" smtClean="0">
              <a:effectLst/>
            </a:endParaRPr>
          </a:p>
          <a:p>
            <a:pPr fontAlgn="ctr"/>
            <a:r>
              <a:rPr lang="en-US" dirty="0"/>
              <a:t>Preserve America's Dream</a:t>
            </a:r>
            <a:endParaRPr lang="en-US" dirty="0">
              <a:effectLst/>
            </a:endParaRPr>
          </a:p>
        </p:txBody>
      </p:sp>
    </p:spTree>
    <p:extLst>
      <p:ext uri="{BB962C8B-B14F-4D97-AF65-F5344CB8AC3E}">
        <p14:creationId xmlns:p14="http://schemas.microsoft.com/office/powerpoint/2010/main" val="5357195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Fake Events</a:t>
            </a:r>
            <a:endParaRPr lang="en-US" dirty="0"/>
          </a:p>
        </p:txBody>
      </p:sp>
      <p:sp>
        <p:nvSpPr>
          <p:cNvPr id="3" name="Text Placeholder 2"/>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987360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16f1b336-51cd-482e-acd0-28b1ec913e31" descr="A38BD3BE-59D7-43EE-969D-3491DA625C3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570411"/>
            <a:ext cx="4048125" cy="561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28094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066800"/>
            <a:ext cx="5943600" cy="4191000"/>
          </a:xfrm>
        </p:spPr>
        <p:txBody>
          <a:bodyPr>
            <a:normAutofit fontScale="90000"/>
          </a:bodyPr>
          <a:lstStyle/>
          <a:p>
            <a:pPr algn="l"/>
            <a:r>
              <a:rPr lang="en-US" dirty="0"/>
              <a:t>6/4/63</a:t>
            </a:r>
            <a:br>
              <a:rPr lang="en-US" dirty="0"/>
            </a:br>
            <a:r>
              <a:rPr lang="en-US" dirty="0"/>
              <a:t>Today I signed Executive Order 11110 which grants the secretary of the Treasury the power to mint silver certificates.  This is just the first step in my plan to limit the seemingly endless power that the Federal Reserve Bank has.  I don’t see the Bank to be too happy about this, but we’ll see how things work out…</a:t>
            </a:r>
            <a:br>
              <a:rPr lang="en-US" dirty="0"/>
            </a:br>
            <a:r>
              <a:rPr lang="en-US" dirty="0"/>
              <a:t>JFK</a:t>
            </a:r>
            <a:br>
              <a:rPr lang="en-US" dirty="0"/>
            </a:br>
            <a:endParaRPr lang="en-US" dirty="0"/>
          </a:p>
        </p:txBody>
      </p:sp>
    </p:spTree>
    <p:extLst>
      <p:ext uri="{BB962C8B-B14F-4D97-AF65-F5344CB8AC3E}">
        <p14:creationId xmlns:p14="http://schemas.microsoft.com/office/powerpoint/2010/main" val="27937492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1fcfb27b-ec39-4cbd-845b-340e1c81035a" descr="4AF1DAB4-D737-4827-880C-35CC9902BDD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63" y="457200"/>
            <a:ext cx="6837748"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9132627"/>
      </p:ext>
    </p:extLst>
  </p:cSld>
  <p:clrMapOvr>
    <a:masterClrMapping/>
  </p:clrMapOvr>
  <p:timing>
    <p:tnLst>
      <p:par>
        <p:cTn id="1" dur="indefinite" restart="never" nodeType="tmRoot"/>
      </p:par>
    </p:tnLst>
  </p:timing>
</p:sld>
</file>

<file path=ppt/theme/theme1.xml><?xml version="1.0" encoding="utf-8"?>
<a:theme xmlns:a="http://schemas.openxmlformats.org/drawingml/2006/main" name="Composite">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mposite">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100000"/>
                <a:shade val="80000"/>
                <a:satMod val="110000"/>
                <a:lumMod val="80000"/>
              </a:schemeClr>
            </a:gs>
            <a:gs pos="79000">
              <a:schemeClr val="phClr">
                <a:tint val="100000"/>
                <a:shade val="90000"/>
                <a:satMod val="105000"/>
                <a:lumMod val="100000"/>
              </a:schemeClr>
            </a:gs>
            <a:gs pos="100000">
              <a:schemeClr val="phClr">
                <a:tint val="95000"/>
                <a:shade val="100000"/>
                <a:satMod val="110000"/>
                <a:lumMod val="115000"/>
              </a:schemeClr>
            </a:gs>
          </a:gsLst>
          <a:lin ang="5400000" scaled="0"/>
        </a:gradFill>
        <a:gradFill rotWithShape="1">
          <a:gsLst>
            <a:gs pos="0">
              <a:schemeClr val="phClr">
                <a:tint val="90000"/>
                <a:shade val="100000"/>
                <a:satMod val="100000"/>
                <a:lumMod val="110000"/>
              </a:schemeClr>
            </a:gs>
            <a:gs pos="83000">
              <a:schemeClr val="phClr">
                <a:shade val="75000"/>
                <a:satMod val="200000"/>
              </a:schemeClr>
            </a:gs>
            <a:gs pos="100000">
              <a:schemeClr val="phClr">
                <a:shade val="90000"/>
                <a:satMod val="200000"/>
              </a:schemeClr>
            </a:gs>
          </a:gsLst>
          <a:path path="circle">
            <a:fillToRect l="75000" t="100000" b="3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Composite</Template>
  <TotalTime>15</TotalTime>
  <Words>53</Words>
  <Application>Microsoft Office PowerPoint</Application>
  <PresentationFormat>On-screen Show (4:3)</PresentationFormat>
  <Paragraphs>51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Composite</vt:lpstr>
      <vt:lpstr>JFK’s Assassination</vt:lpstr>
      <vt:lpstr>Real Events</vt:lpstr>
      <vt:lpstr>PowerPoint Presentation</vt:lpstr>
      <vt:lpstr>PowerPoint Presentation</vt:lpstr>
      <vt:lpstr>PowerPoint Presentation</vt:lpstr>
      <vt:lpstr>Fake Events</vt:lpstr>
      <vt:lpstr>PowerPoint Presentation</vt:lpstr>
      <vt:lpstr>6/4/63 Today I signed Executive Order 11110 which grants the secretary of the Treasury the power to mint silver certificates.  This is just the first step in my plan to limit the seemingly endless power that the Federal Reserve Bank has.  I don’t see the Bank to be too happy about this, but we’ll see how things work out… JFK </vt:lpstr>
      <vt:lpstr>PowerPoint Presentation</vt:lpstr>
      <vt:lpstr>PowerPoint Presentation</vt:lpstr>
      <vt:lpstr>PowerPoint Presentation</vt:lpstr>
      <vt:lpstr>PowerPoint Presentation</vt:lpstr>
    </vt:vector>
  </TitlesOfParts>
  <Company>Cary Academy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JFK’s Assassination</dc:title>
  <dc:creator>Joseph Parrish</dc:creator>
  <cp:lastModifiedBy>Joseph Parrish</cp:lastModifiedBy>
  <cp:revision>2</cp:revision>
  <dcterms:created xsi:type="dcterms:W3CDTF">2013-05-17T17:36:37Z</dcterms:created>
  <dcterms:modified xsi:type="dcterms:W3CDTF">2013-05-17T17:52:29Z</dcterms:modified>
</cp:coreProperties>
</file>